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27"/>
    <p:restoredTop sz="94669"/>
  </p:normalViewPr>
  <p:slideViewPr>
    <p:cSldViewPr snapToGrid="0" showGuides="1">
      <p:cViewPr varScale="1">
        <p:scale>
          <a:sx n="114" d="100"/>
          <a:sy n="114" d="100"/>
        </p:scale>
        <p:origin x="39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ynh, Vinh" userId="1b793e93-3fe9-4735-bf34-8ba72bdc4bf4" providerId="ADAL" clId="{49FC5D5D-BC9F-4DAE-8C76-FA9866B5B8F5}"/>
    <pc:docChg chg="undo redo custSel addSld delSld modSld">
      <pc:chgData name="Huynh, Vinh" userId="1b793e93-3fe9-4735-bf34-8ba72bdc4bf4" providerId="ADAL" clId="{49FC5D5D-BC9F-4DAE-8C76-FA9866B5B8F5}" dt="2018-08-22T06:58:55.385" v="2539" actId="20577"/>
      <pc:docMkLst>
        <pc:docMk/>
      </pc:docMkLst>
      <pc:sldChg chg="addSp delSp modSp add mod setBg">
        <pc:chgData name="Huynh, Vinh" userId="1b793e93-3fe9-4735-bf34-8ba72bdc4bf4" providerId="ADAL" clId="{49FC5D5D-BC9F-4DAE-8C76-FA9866B5B8F5}" dt="2018-08-22T06:57:53.357" v="2527" actId="1076"/>
        <pc:sldMkLst>
          <pc:docMk/>
          <pc:sldMk cId="4280267843" sldId="256"/>
        </pc:sldMkLst>
        <pc:spChg chg="mod">
          <ac:chgData name="Huynh, Vinh" userId="1b793e93-3fe9-4735-bf34-8ba72bdc4bf4" providerId="ADAL" clId="{49FC5D5D-BC9F-4DAE-8C76-FA9866B5B8F5}" dt="2018-08-22T06:57:53.357" v="2527" actId="1076"/>
          <ac:spMkLst>
            <pc:docMk/>
            <pc:sldMk cId="4280267843" sldId="256"/>
            <ac:spMk id="2" creationId="{72737EEC-8363-4996-9284-9E3F4A9F7353}"/>
          </ac:spMkLst>
        </pc:spChg>
        <pc:spChg chg="mod">
          <ac:chgData name="Huynh, Vinh" userId="1b793e93-3fe9-4735-bf34-8ba72bdc4bf4" providerId="ADAL" clId="{49FC5D5D-BC9F-4DAE-8C76-FA9866B5B8F5}" dt="2018-08-22T05:59:46.695" v="355" actId="255"/>
          <ac:spMkLst>
            <pc:docMk/>
            <pc:sldMk cId="4280267843" sldId="256"/>
            <ac:spMk id="3" creationId="{77A53414-70CF-4279-A8F5-717E45E3BCF5}"/>
          </ac:spMkLst>
        </pc:spChg>
        <pc:spChg chg="add del">
          <ac:chgData name="Huynh, Vinh" userId="1b793e93-3fe9-4735-bf34-8ba72bdc4bf4" providerId="ADAL" clId="{49FC5D5D-BC9F-4DAE-8C76-FA9866B5B8F5}" dt="2018-08-22T05:57:34.948" v="158" actId="26606"/>
          <ac:spMkLst>
            <pc:docMk/>
            <pc:sldMk cId="4280267843" sldId="256"/>
            <ac:spMk id="71" creationId="{C0B27210-D0CA-4654-B3E3-9ABB4F178EA1}"/>
          </ac:spMkLst>
        </pc:spChg>
        <pc:spChg chg="add del">
          <ac:chgData name="Huynh, Vinh" userId="1b793e93-3fe9-4735-bf34-8ba72bdc4bf4" providerId="ADAL" clId="{49FC5D5D-BC9F-4DAE-8C76-FA9866B5B8F5}" dt="2018-08-22T05:57:34.948" v="158" actId="26606"/>
          <ac:spMkLst>
            <pc:docMk/>
            <pc:sldMk cId="4280267843" sldId="256"/>
            <ac:spMk id="73" creationId="{1DB7C82F-AB7E-4F0C-B829-FA1B9C415180}"/>
          </ac:spMkLst>
        </pc:spChg>
        <pc:spChg chg="add del">
          <ac:chgData name="Huynh, Vinh" userId="1b793e93-3fe9-4735-bf34-8ba72bdc4bf4" providerId="ADAL" clId="{49FC5D5D-BC9F-4DAE-8C76-FA9866B5B8F5}" dt="2018-08-22T05:57:34.948" v="158" actId="26606"/>
          <ac:spMkLst>
            <pc:docMk/>
            <pc:sldMk cId="4280267843" sldId="256"/>
            <ac:spMk id="75" creationId="{70B66945-4967-4040-926D-DCA44313CDAB}"/>
          </ac:spMkLst>
        </pc:spChg>
        <pc:spChg chg="add del">
          <ac:chgData name="Huynh, Vinh" userId="1b793e93-3fe9-4735-bf34-8ba72bdc4bf4" providerId="ADAL" clId="{49FC5D5D-BC9F-4DAE-8C76-FA9866B5B8F5}" dt="2018-08-22T05:58:04.210" v="223" actId="26606"/>
          <ac:spMkLst>
            <pc:docMk/>
            <pc:sldMk cId="4280267843" sldId="256"/>
            <ac:spMk id="80" creationId="{72257994-BD97-4691-8B89-198A6D2BABDC}"/>
          </ac:spMkLst>
        </pc:spChg>
        <pc:spChg chg="add">
          <ac:chgData name="Huynh, Vinh" userId="1b793e93-3fe9-4735-bf34-8ba72bdc4bf4" providerId="ADAL" clId="{49FC5D5D-BC9F-4DAE-8C76-FA9866B5B8F5}" dt="2018-08-22T05:58:04.210" v="223" actId="26606"/>
          <ac:spMkLst>
            <pc:docMk/>
            <pc:sldMk cId="4280267843" sldId="256"/>
            <ac:spMk id="85" creationId="{74426AB7-D619-4515-962A-BC83909EC015}"/>
          </ac:spMkLst>
        </pc:spChg>
        <pc:spChg chg="add">
          <ac:chgData name="Huynh, Vinh" userId="1b793e93-3fe9-4735-bf34-8ba72bdc4bf4" providerId="ADAL" clId="{49FC5D5D-BC9F-4DAE-8C76-FA9866B5B8F5}" dt="2018-08-22T05:58:04.210" v="223" actId="26606"/>
          <ac:spMkLst>
            <pc:docMk/>
            <pc:sldMk cId="4280267843" sldId="256"/>
            <ac:spMk id="87" creationId="{DE47DF98-723F-4AAC-ABCF-CACBC438F78F}"/>
          </ac:spMkLst>
        </pc:spChg>
        <pc:picChg chg="add mod ord">
          <ac:chgData name="Huynh, Vinh" userId="1b793e93-3fe9-4735-bf34-8ba72bdc4bf4" providerId="ADAL" clId="{49FC5D5D-BC9F-4DAE-8C76-FA9866B5B8F5}" dt="2018-08-22T05:58:04.210" v="223" actId="26606"/>
          <ac:picMkLst>
            <pc:docMk/>
            <pc:sldMk cId="4280267843" sldId="256"/>
            <ac:picMk id="8" creationId="{1227484B-B57A-449F-BF25-B974D7610B9B}"/>
          </ac:picMkLst>
        </pc:picChg>
        <pc:picChg chg="add del mod">
          <ac:chgData name="Huynh, Vinh" userId="1b793e93-3fe9-4735-bf34-8ba72bdc4bf4" providerId="ADAL" clId="{49FC5D5D-BC9F-4DAE-8C76-FA9866B5B8F5}" dt="2018-08-22T05:57:09.242" v="156"/>
          <ac:picMkLst>
            <pc:docMk/>
            <pc:sldMk cId="4280267843" sldId="256"/>
            <ac:picMk id="1026" creationId="{795C299C-99B4-4B5C-A39E-164DE894F761}"/>
          </ac:picMkLst>
        </pc:picChg>
        <pc:cxnChg chg="add">
          <ac:chgData name="Huynh, Vinh" userId="1b793e93-3fe9-4735-bf34-8ba72bdc4bf4" providerId="ADAL" clId="{49FC5D5D-BC9F-4DAE-8C76-FA9866B5B8F5}" dt="2018-08-22T05:58:04.210" v="223" actId="26606"/>
          <ac:cxnSpMkLst>
            <pc:docMk/>
            <pc:sldMk cId="4280267843" sldId="256"/>
            <ac:cxnSpMk id="89" creationId="{EA29FC7C-9308-4FDE-8DCA-405668055B0F}"/>
          </ac:cxnSpMkLst>
        </pc:cxnChg>
      </pc:sldChg>
      <pc:sldChg chg="addSp delSp modSp add mod setBg">
        <pc:chgData name="Huynh, Vinh" userId="1b793e93-3fe9-4735-bf34-8ba72bdc4bf4" providerId="ADAL" clId="{49FC5D5D-BC9F-4DAE-8C76-FA9866B5B8F5}" dt="2018-08-22T06:05:05.555" v="516"/>
        <pc:sldMkLst>
          <pc:docMk/>
          <pc:sldMk cId="505845987" sldId="257"/>
        </pc:sldMkLst>
        <pc:spChg chg="mod">
          <ac:chgData name="Huynh, Vinh" userId="1b793e93-3fe9-4735-bf34-8ba72bdc4bf4" providerId="ADAL" clId="{49FC5D5D-BC9F-4DAE-8C76-FA9866B5B8F5}" dt="2018-08-22T06:05:05.555" v="516"/>
          <ac:spMkLst>
            <pc:docMk/>
            <pc:sldMk cId="505845987" sldId="257"/>
            <ac:spMk id="2" creationId="{3228325D-5F3E-410B-8352-C810955FAE5C}"/>
          </ac:spMkLst>
        </pc:spChg>
        <pc:spChg chg="add del mod">
          <ac:chgData name="Huynh, Vinh" userId="1b793e93-3fe9-4735-bf34-8ba72bdc4bf4" providerId="ADAL" clId="{49FC5D5D-BC9F-4DAE-8C76-FA9866B5B8F5}" dt="2018-08-22T06:02:36.522" v="387" actId="26606"/>
          <ac:spMkLst>
            <pc:docMk/>
            <pc:sldMk cId="505845987" sldId="257"/>
            <ac:spMk id="9" creationId="{309FC248-95AF-45E6-B7F1-1725FDB85165}"/>
          </ac:spMkLst>
        </pc:spChg>
        <pc:spChg chg="add del">
          <ac:chgData name="Huynh, Vinh" userId="1b793e93-3fe9-4735-bf34-8ba72bdc4bf4" providerId="ADAL" clId="{49FC5D5D-BC9F-4DAE-8C76-FA9866B5B8F5}" dt="2018-08-22T06:04:25.583" v="500" actId="26606"/>
          <ac:spMkLst>
            <pc:docMk/>
            <pc:sldMk cId="505845987" sldId="257"/>
            <ac:spMk id="13" creationId="{6753252F-4873-4F63-801D-CC719279A7D5}"/>
          </ac:spMkLst>
        </pc:spChg>
        <pc:spChg chg="add del">
          <ac:chgData name="Huynh, Vinh" userId="1b793e93-3fe9-4735-bf34-8ba72bdc4bf4" providerId="ADAL" clId="{49FC5D5D-BC9F-4DAE-8C76-FA9866B5B8F5}" dt="2018-08-22T06:04:25.583" v="500" actId="26606"/>
          <ac:spMkLst>
            <pc:docMk/>
            <pc:sldMk cId="505845987" sldId="257"/>
            <ac:spMk id="15" creationId="{047C8CCB-F95D-4249-92DD-651249D3535A}"/>
          </ac:spMkLst>
        </pc:spChg>
        <pc:spChg chg="add del">
          <ac:chgData name="Huynh, Vinh" userId="1b793e93-3fe9-4735-bf34-8ba72bdc4bf4" providerId="ADAL" clId="{49FC5D5D-BC9F-4DAE-8C76-FA9866B5B8F5}" dt="2018-08-22T06:04:25.583" v="500" actId="26606"/>
          <ac:spMkLst>
            <pc:docMk/>
            <pc:sldMk cId="505845987" sldId="257"/>
            <ac:spMk id="20" creationId="{FCF4ABE1-6DBD-4C70-AA3A-E5D4E4679B97}"/>
          </ac:spMkLst>
        </pc:spChg>
        <pc:spChg chg="add del">
          <ac:chgData name="Huynh, Vinh" userId="1b793e93-3fe9-4735-bf34-8ba72bdc4bf4" providerId="ADAL" clId="{49FC5D5D-BC9F-4DAE-8C76-FA9866B5B8F5}" dt="2018-08-22T06:04:25.583" v="500" actId="26606"/>
          <ac:spMkLst>
            <pc:docMk/>
            <pc:sldMk cId="505845987" sldId="257"/>
            <ac:spMk id="25" creationId="{569C1A01-6FB5-43CE-ADCC-936728ACAC0D}"/>
          </ac:spMkLst>
        </pc:spChg>
        <pc:graphicFrameChg chg="add del mod modGraphic">
          <ac:chgData name="Huynh, Vinh" userId="1b793e93-3fe9-4735-bf34-8ba72bdc4bf4" providerId="ADAL" clId="{49FC5D5D-BC9F-4DAE-8C76-FA9866B5B8F5}" dt="2018-08-22T06:01:20.165" v="368"/>
          <ac:graphicFrameMkLst>
            <pc:docMk/>
            <pc:sldMk cId="505845987" sldId="257"/>
            <ac:graphicFrameMk id="4" creationId="{C3C4D876-52E6-4490-9F55-FAB58C173FFD}"/>
          </ac:graphicFrameMkLst>
        </pc:graphicFrameChg>
        <pc:graphicFrameChg chg="add del mod modGraphic">
          <ac:chgData name="Huynh, Vinh" userId="1b793e93-3fe9-4735-bf34-8ba72bdc4bf4" providerId="ADAL" clId="{49FC5D5D-BC9F-4DAE-8C76-FA9866B5B8F5}" dt="2018-08-22T06:01:37.252" v="374"/>
          <ac:graphicFrameMkLst>
            <pc:docMk/>
            <pc:sldMk cId="505845987" sldId="257"/>
            <ac:graphicFrameMk id="5" creationId="{7416ADA2-C89B-45DC-87D5-BB7712D150F3}"/>
          </ac:graphicFrameMkLst>
        </pc:graphicFrameChg>
        <pc:picChg chg="add del mod modCrop">
          <ac:chgData name="Huynh, Vinh" userId="1b793e93-3fe9-4735-bf34-8ba72bdc4bf4" providerId="ADAL" clId="{49FC5D5D-BC9F-4DAE-8C76-FA9866B5B8F5}" dt="2018-08-22T06:02:23.547" v="385"/>
          <ac:picMkLst>
            <pc:docMk/>
            <pc:sldMk cId="505845987" sldId="257"/>
            <ac:picMk id="6" creationId="{40E5F858-CF28-40AB-89AD-57C3543E2F8E}"/>
          </ac:picMkLst>
        </pc:picChg>
        <pc:picChg chg="add del">
          <ac:chgData name="Huynh, Vinh" userId="1b793e93-3fe9-4735-bf34-8ba72bdc4bf4" providerId="ADAL" clId="{49FC5D5D-BC9F-4DAE-8C76-FA9866B5B8F5}" dt="2018-08-22T06:02:36.522" v="387" actId="26606"/>
          <ac:picMkLst>
            <pc:docMk/>
            <pc:sldMk cId="505845987" sldId="257"/>
            <ac:picMk id="7" creationId="{742C661B-B4F7-445D-B481-52C48A84D2FA}"/>
          </ac:picMkLst>
        </pc:picChg>
        <pc:picChg chg="add del mod">
          <ac:chgData name="Huynh, Vinh" userId="1b793e93-3fe9-4735-bf34-8ba72bdc4bf4" providerId="ADAL" clId="{49FC5D5D-BC9F-4DAE-8C76-FA9866B5B8F5}" dt="2018-08-22T06:04:25.583" v="500" actId="26606"/>
          <ac:picMkLst>
            <pc:docMk/>
            <pc:sldMk cId="505845987" sldId="257"/>
            <ac:picMk id="10" creationId="{742C661B-B4F7-445D-B481-52C48A84D2FA}"/>
          </ac:picMkLst>
        </pc:picChg>
        <pc:picChg chg="add del mod modCrop">
          <ac:chgData name="Huynh, Vinh" userId="1b793e93-3fe9-4735-bf34-8ba72bdc4bf4" providerId="ADAL" clId="{49FC5D5D-BC9F-4DAE-8C76-FA9866B5B8F5}" dt="2018-08-22T06:04:25.583" v="500" actId="26606"/>
          <ac:picMkLst>
            <pc:docMk/>
            <pc:sldMk cId="505845987" sldId="257"/>
            <ac:picMk id="18" creationId="{742C661B-B4F7-445D-B481-52C48A84D2FA}"/>
          </ac:picMkLst>
        </pc:picChg>
        <pc:picChg chg="add del">
          <ac:chgData name="Huynh, Vinh" userId="1b793e93-3fe9-4735-bf34-8ba72bdc4bf4" providerId="ADAL" clId="{49FC5D5D-BC9F-4DAE-8C76-FA9866B5B8F5}" dt="2018-08-22T06:04:25.583" v="500" actId="26606"/>
          <ac:picMkLst>
            <pc:docMk/>
            <pc:sldMk cId="505845987" sldId="257"/>
            <ac:picMk id="23" creationId="{EE09A529-E47C-4634-BB98-0A9526C372B4}"/>
          </ac:picMkLst>
        </pc:picChg>
      </pc:sldChg>
      <pc:sldChg chg="addSp delSp modSp add mod setBg">
        <pc:chgData name="Huynh, Vinh" userId="1b793e93-3fe9-4735-bf34-8ba72bdc4bf4" providerId="ADAL" clId="{49FC5D5D-BC9F-4DAE-8C76-FA9866B5B8F5}" dt="2018-08-22T06:58:55.385" v="2539" actId="20577"/>
        <pc:sldMkLst>
          <pc:docMk/>
          <pc:sldMk cId="4134927156" sldId="258"/>
        </pc:sldMkLst>
        <pc:spChg chg="add del mod">
          <ac:chgData name="Huynh, Vinh" userId="1b793e93-3fe9-4735-bf34-8ba72bdc4bf4" providerId="ADAL" clId="{49FC5D5D-BC9F-4DAE-8C76-FA9866B5B8F5}" dt="2018-08-22T06:58:55.385" v="2539" actId="20577"/>
          <ac:spMkLst>
            <pc:docMk/>
            <pc:sldMk cId="4134927156" sldId="258"/>
            <ac:spMk id="3" creationId="{E25A5AF5-B547-4418-B441-CC5D99354FA4}"/>
          </ac:spMkLst>
        </pc:spChg>
        <pc:spChg chg="add del">
          <ac:chgData name="Huynh, Vinh" userId="1b793e93-3fe9-4735-bf34-8ba72bdc4bf4" providerId="ADAL" clId="{49FC5D5D-BC9F-4DAE-8C76-FA9866B5B8F5}" dt="2018-08-22T06:09:57.330" v="599" actId="26606"/>
          <ac:spMkLst>
            <pc:docMk/>
            <pc:sldMk cId="4134927156" sldId="258"/>
            <ac:spMk id="71" creationId="{AFA67CD3-AB4E-4A7A-BEB8-53C445D8C44E}"/>
          </ac:spMkLst>
        </pc:spChg>
        <pc:spChg chg="add del">
          <ac:chgData name="Huynh, Vinh" userId="1b793e93-3fe9-4735-bf34-8ba72bdc4bf4" providerId="ADAL" clId="{49FC5D5D-BC9F-4DAE-8C76-FA9866B5B8F5}" dt="2018-08-22T06:07:57.025" v="520" actId="26606"/>
          <ac:spMkLst>
            <pc:docMk/>
            <pc:sldMk cId="4134927156" sldId="258"/>
            <ac:spMk id="72" creationId="{57845966-6EFC-468A-9CC7-BAB4B95854E7}"/>
          </ac:spMkLst>
        </pc:spChg>
        <pc:spChg chg="add del">
          <ac:chgData name="Huynh, Vinh" userId="1b793e93-3fe9-4735-bf34-8ba72bdc4bf4" providerId="ADAL" clId="{49FC5D5D-BC9F-4DAE-8C76-FA9866B5B8F5}" dt="2018-08-22T06:09:57.330" v="599" actId="26606"/>
          <ac:spMkLst>
            <pc:docMk/>
            <pc:sldMk cId="4134927156" sldId="258"/>
            <ac:spMk id="75" creationId="{339C8D78-A644-462F-B674-F440635E5353}"/>
          </ac:spMkLst>
        </pc:spChg>
        <pc:spChg chg="add del">
          <ac:chgData name="Huynh, Vinh" userId="1b793e93-3fe9-4735-bf34-8ba72bdc4bf4" providerId="ADAL" clId="{49FC5D5D-BC9F-4DAE-8C76-FA9866B5B8F5}" dt="2018-08-22T06:07:57.025" v="520" actId="26606"/>
          <ac:spMkLst>
            <pc:docMk/>
            <pc:sldMk cId="4134927156" sldId="258"/>
            <ac:spMk id="76" creationId="{ADAD1991-FFD1-4E94-ABAB-7560D33008E4}"/>
          </ac:spMkLst>
        </pc:spChg>
        <pc:spChg chg="add">
          <ac:chgData name="Huynh, Vinh" userId="1b793e93-3fe9-4735-bf34-8ba72bdc4bf4" providerId="ADAL" clId="{49FC5D5D-BC9F-4DAE-8C76-FA9866B5B8F5}" dt="2018-08-22T06:09:57.330" v="599" actId="26606"/>
          <ac:spMkLst>
            <pc:docMk/>
            <pc:sldMk cId="4134927156" sldId="258"/>
            <ac:spMk id="141" creationId="{4038CB10-1F5C-4D54-9DF7-12586DE5B007}"/>
          </ac:spMkLst>
        </pc:spChg>
        <pc:spChg chg="add">
          <ac:chgData name="Huynh, Vinh" userId="1b793e93-3fe9-4735-bf34-8ba72bdc4bf4" providerId="ADAL" clId="{49FC5D5D-BC9F-4DAE-8C76-FA9866B5B8F5}" dt="2018-08-22T06:09:57.330" v="599" actId="26606"/>
          <ac:spMkLst>
            <pc:docMk/>
            <pc:sldMk cId="4134927156" sldId="258"/>
            <ac:spMk id="143" creationId="{73ED6512-6858-4552-B699-9A97FE9A4EA2}"/>
          </ac:spMkLst>
        </pc:spChg>
        <pc:spChg chg="add mod">
          <ac:chgData name="Huynh, Vinh" userId="1b793e93-3fe9-4735-bf34-8ba72bdc4bf4" providerId="ADAL" clId="{49FC5D5D-BC9F-4DAE-8C76-FA9866B5B8F5}" dt="2018-08-22T06:09:57.380" v="600" actId="27636"/>
          <ac:spMkLst>
            <pc:docMk/>
            <pc:sldMk cId="4134927156" sldId="258"/>
            <ac:spMk id="3079" creationId="{0C93A6E0-549A-45A0-8D29-C6A0103A8087}"/>
          </ac:spMkLst>
        </pc:spChg>
        <pc:spChg chg="add del mod">
          <ac:chgData name="Huynh, Vinh" userId="1b793e93-3fe9-4735-bf34-8ba72bdc4bf4" providerId="ADAL" clId="{49FC5D5D-BC9F-4DAE-8C76-FA9866B5B8F5}" dt="2018-08-22T06:07:57.041" v="521" actId="26606"/>
          <ac:spMkLst>
            <pc:docMk/>
            <pc:sldMk cId="4134927156" sldId="258"/>
            <ac:spMk id="3081" creationId="{0C93A6E0-549A-45A0-8D29-C6A0103A8087}"/>
          </ac:spMkLst>
        </pc:spChg>
        <pc:picChg chg="add del">
          <ac:chgData name="Huynh, Vinh" userId="1b793e93-3fe9-4735-bf34-8ba72bdc4bf4" providerId="ADAL" clId="{49FC5D5D-BC9F-4DAE-8C76-FA9866B5B8F5}" dt="2018-08-22T06:09:57.330" v="599" actId="26606"/>
          <ac:picMkLst>
            <pc:docMk/>
            <pc:sldMk cId="4134927156" sldId="258"/>
            <ac:picMk id="73" creationId="{07CF545F-9C2E-4446-97CD-AD92990C2B68}"/>
          </ac:picMkLst>
        </pc:picChg>
        <pc:picChg chg="add del">
          <ac:chgData name="Huynh, Vinh" userId="1b793e93-3fe9-4735-bf34-8ba72bdc4bf4" providerId="ADAL" clId="{49FC5D5D-BC9F-4DAE-8C76-FA9866B5B8F5}" dt="2018-08-22T06:07:57.025" v="520" actId="26606"/>
          <ac:picMkLst>
            <pc:docMk/>
            <pc:sldMk cId="4134927156" sldId="258"/>
            <ac:picMk id="74" creationId="{75554383-98AF-4A47-BB65-705FAAA4BE6A}"/>
          </ac:picMkLst>
        </pc:picChg>
        <pc:picChg chg="add del">
          <ac:chgData name="Huynh, Vinh" userId="1b793e93-3fe9-4735-bf34-8ba72bdc4bf4" providerId="ADAL" clId="{49FC5D5D-BC9F-4DAE-8C76-FA9866B5B8F5}" dt="2018-08-22T06:07:57.041" v="521" actId="26606"/>
          <ac:picMkLst>
            <pc:docMk/>
            <pc:sldMk cId="4134927156" sldId="258"/>
            <ac:picMk id="3074" creationId="{E364CD62-4720-4779-B102-26AEA1F53C68}"/>
          </ac:picMkLst>
        </pc:picChg>
        <pc:picChg chg="add del">
          <ac:chgData name="Huynh, Vinh" userId="1b793e93-3fe9-4735-bf34-8ba72bdc4bf4" providerId="ADAL" clId="{49FC5D5D-BC9F-4DAE-8C76-FA9866B5B8F5}" dt="2018-08-22T06:07:57.025" v="520" actId="26606"/>
          <ac:picMkLst>
            <pc:docMk/>
            <pc:sldMk cId="4134927156" sldId="258"/>
            <ac:picMk id="3077" creationId="{E364CD62-4720-4779-B102-26AEA1F53C68}"/>
          </ac:picMkLst>
        </pc:picChg>
        <pc:picChg chg="add mod">
          <ac:chgData name="Huynh, Vinh" userId="1b793e93-3fe9-4735-bf34-8ba72bdc4bf4" providerId="ADAL" clId="{49FC5D5D-BC9F-4DAE-8C76-FA9866B5B8F5}" dt="2018-08-22T06:09:57.330" v="599" actId="26606"/>
          <ac:picMkLst>
            <pc:docMk/>
            <pc:sldMk cId="4134927156" sldId="258"/>
            <ac:picMk id="3080" creationId="{E364CD62-4720-4779-B102-26AEA1F53C68}"/>
          </ac:picMkLst>
        </pc:picChg>
      </pc:sldChg>
      <pc:sldChg chg="addSp delSp modSp add del mod setBg">
        <pc:chgData name="Huynh, Vinh" userId="1b793e93-3fe9-4735-bf34-8ba72bdc4bf4" providerId="ADAL" clId="{49FC5D5D-BC9F-4DAE-8C76-FA9866B5B8F5}" dt="2018-08-22T06:14:44.169" v="916" actId="2696"/>
        <pc:sldMkLst>
          <pc:docMk/>
          <pc:sldMk cId="2225140785" sldId="259"/>
        </pc:sldMkLst>
        <pc:spChg chg="mod">
          <ac:chgData name="Huynh, Vinh" userId="1b793e93-3fe9-4735-bf34-8ba72bdc4bf4" providerId="ADAL" clId="{49FC5D5D-BC9F-4DAE-8C76-FA9866B5B8F5}" dt="2018-08-22T06:14:04.671" v="905" actId="26606"/>
          <ac:spMkLst>
            <pc:docMk/>
            <pc:sldMk cId="2225140785" sldId="259"/>
            <ac:spMk id="2" creationId="{9334A354-C4DA-42F8-986F-85BF2F40D181}"/>
          </ac:spMkLst>
        </pc:spChg>
        <pc:spChg chg="del mod">
          <ac:chgData name="Huynh, Vinh" userId="1b793e93-3fe9-4735-bf34-8ba72bdc4bf4" providerId="ADAL" clId="{49FC5D5D-BC9F-4DAE-8C76-FA9866B5B8F5}" dt="2018-08-22T06:13:24.946" v="885" actId="26606"/>
          <ac:spMkLst>
            <pc:docMk/>
            <pc:sldMk cId="2225140785" sldId="259"/>
            <ac:spMk id="7" creationId="{87DF2627-FD5C-49E5-8CDA-B2677B9F2C62}"/>
          </ac:spMkLst>
        </pc:spChg>
        <pc:spChg chg="add del">
          <ac:chgData name="Huynh, Vinh" userId="1b793e93-3fe9-4735-bf34-8ba72bdc4bf4" providerId="ADAL" clId="{49FC5D5D-BC9F-4DAE-8C76-FA9866B5B8F5}" dt="2018-08-22T06:14:04.671" v="905" actId="26606"/>
          <ac:spMkLst>
            <pc:docMk/>
            <pc:sldMk cId="2225140785" sldId="259"/>
            <ac:spMk id="11" creationId="{6753252F-4873-4F63-801D-CC719279A7D5}"/>
          </ac:spMkLst>
        </pc:spChg>
        <pc:spChg chg="add del">
          <ac:chgData name="Huynh, Vinh" userId="1b793e93-3fe9-4735-bf34-8ba72bdc4bf4" providerId="ADAL" clId="{49FC5D5D-BC9F-4DAE-8C76-FA9866B5B8F5}" dt="2018-08-22T06:14:04.671" v="905" actId="26606"/>
          <ac:spMkLst>
            <pc:docMk/>
            <pc:sldMk cId="2225140785" sldId="259"/>
            <ac:spMk id="13" creationId="{047C8CCB-F95D-4249-92DD-651249D3535A}"/>
          </ac:spMkLst>
        </pc:spChg>
        <pc:spChg chg="add">
          <ac:chgData name="Huynh, Vinh" userId="1b793e93-3fe9-4735-bf34-8ba72bdc4bf4" providerId="ADAL" clId="{49FC5D5D-BC9F-4DAE-8C76-FA9866B5B8F5}" dt="2018-08-22T06:14:04.671" v="905" actId="26606"/>
          <ac:spMkLst>
            <pc:docMk/>
            <pc:sldMk cId="2225140785" sldId="259"/>
            <ac:spMk id="18" creationId="{DD5A5F1D-0BF2-4E9E-A912-9EA4078CC2B4}"/>
          </ac:spMkLst>
        </pc:spChg>
        <pc:spChg chg="add">
          <ac:chgData name="Huynh, Vinh" userId="1b793e93-3fe9-4735-bf34-8ba72bdc4bf4" providerId="ADAL" clId="{49FC5D5D-BC9F-4DAE-8C76-FA9866B5B8F5}" dt="2018-08-22T06:14:04.671" v="905" actId="26606"/>
          <ac:spMkLst>
            <pc:docMk/>
            <pc:sldMk cId="2225140785" sldId="259"/>
            <ac:spMk id="23" creationId="{569C1A01-6FB5-43CE-ADCC-936728ACAC0D}"/>
          </ac:spMkLst>
        </pc:spChg>
        <pc:picChg chg="add del mod modCrop">
          <ac:chgData name="Huynh, Vinh" userId="1b793e93-3fe9-4735-bf34-8ba72bdc4bf4" providerId="ADAL" clId="{49FC5D5D-BC9F-4DAE-8C76-FA9866B5B8F5}" dt="2018-08-22T06:13:11.121" v="883"/>
          <ac:picMkLst>
            <pc:docMk/>
            <pc:sldMk cId="2225140785" sldId="259"/>
            <ac:picMk id="4" creationId="{E724138C-F495-4413-822D-40F242FB5DFC}"/>
          </ac:picMkLst>
        </pc:picChg>
        <pc:picChg chg="add del">
          <ac:chgData name="Huynh, Vinh" userId="1b793e93-3fe9-4735-bf34-8ba72bdc4bf4" providerId="ADAL" clId="{49FC5D5D-BC9F-4DAE-8C76-FA9866B5B8F5}" dt="2018-08-22T06:13:24.946" v="885" actId="26606"/>
          <ac:picMkLst>
            <pc:docMk/>
            <pc:sldMk cId="2225140785" sldId="259"/>
            <ac:picMk id="5" creationId="{D9D2625D-60E1-4CCF-8598-D34AFD4B0F2B}"/>
          </ac:picMkLst>
        </pc:picChg>
        <pc:picChg chg="add del">
          <ac:chgData name="Huynh, Vinh" userId="1b793e93-3fe9-4735-bf34-8ba72bdc4bf4" providerId="ADAL" clId="{49FC5D5D-BC9F-4DAE-8C76-FA9866B5B8F5}" dt="2018-08-22T06:14:39.808" v="915" actId="478"/>
          <ac:picMkLst>
            <pc:docMk/>
            <pc:sldMk cId="2225140785" sldId="259"/>
            <ac:picMk id="14" creationId="{4EE916DD-0048-4C75-BF7E-6FEC719A7AF5}"/>
          </ac:picMkLst>
        </pc:picChg>
        <pc:picChg chg="add del mod">
          <ac:chgData name="Huynh, Vinh" userId="1b793e93-3fe9-4735-bf34-8ba72bdc4bf4" providerId="ADAL" clId="{49FC5D5D-BC9F-4DAE-8C76-FA9866B5B8F5}" dt="2018-08-22T06:14:04.671" v="905" actId="26606"/>
          <ac:picMkLst>
            <pc:docMk/>
            <pc:sldMk cId="2225140785" sldId="259"/>
            <ac:picMk id="15" creationId="{D9D2625D-60E1-4CCF-8598-D34AFD4B0F2B}"/>
          </ac:picMkLst>
        </pc:picChg>
        <pc:picChg chg="add del mod modCrop">
          <ac:chgData name="Huynh, Vinh" userId="1b793e93-3fe9-4735-bf34-8ba72bdc4bf4" providerId="ADAL" clId="{49FC5D5D-BC9F-4DAE-8C76-FA9866B5B8F5}" dt="2018-08-22T06:14:30.318" v="914" actId="478"/>
          <ac:picMkLst>
            <pc:docMk/>
            <pc:sldMk cId="2225140785" sldId="259"/>
            <ac:picMk id="16" creationId="{D9D2625D-60E1-4CCF-8598-D34AFD4B0F2B}"/>
          </ac:picMkLst>
        </pc:picChg>
        <pc:picChg chg="add">
          <ac:chgData name="Huynh, Vinh" userId="1b793e93-3fe9-4735-bf34-8ba72bdc4bf4" providerId="ADAL" clId="{49FC5D5D-BC9F-4DAE-8C76-FA9866B5B8F5}" dt="2018-08-22T06:14:04.671" v="905" actId="26606"/>
          <ac:picMkLst>
            <pc:docMk/>
            <pc:sldMk cId="2225140785" sldId="259"/>
            <ac:picMk id="21" creationId="{EE09A529-E47C-4634-BB98-0A9526C372B4}"/>
          </ac:picMkLst>
        </pc:picChg>
      </pc:sldChg>
      <pc:sldChg chg="addSp modSp add mod setBg">
        <pc:chgData name="Huynh, Vinh" userId="1b793e93-3fe9-4735-bf34-8ba72bdc4bf4" providerId="ADAL" clId="{49FC5D5D-BC9F-4DAE-8C76-FA9866B5B8F5}" dt="2018-08-22T06:22:10.290" v="1275" actId="1076"/>
        <pc:sldMkLst>
          <pc:docMk/>
          <pc:sldMk cId="3310157346" sldId="259"/>
        </pc:sldMkLst>
        <pc:spChg chg="mod">
          <ac:chgData name="Huynh, Vinh" userId="1b793e93-3fe9-4735-bf34-8ba72bdc4bf4" providerId="ADAL" clId="{49FC5D5D-BC9F-4DAE-8C76-FA9866B5B8F5}" dt="2018-08-22T06:18:23.474" v="992" actId="20577"/>
          <ac:spMkLst>
            <pc:docMk/>
            <pc:sldMk cId="3310157346" sldId="259"/>
            <ac:spMk id="2" creationId="{77358B23-352F-4BED-BEF3-CC9CAD28A96E}"/>
          </ac:spMkLst>
        </pc:spChg>
        <pc:spChg chg="mod">
          <ac:chgData name="Huynh, Vinh" userId="1b793e93-3fe9-4735-bf34-8ba72bdc4bf4" providerId="ADAL" clId="{49FC5D5D-BC9F-4DAE-8C76-FA9866B5B8F5}" dt="2018-08-22T06:22:10.290" v="1275" actId="1076"/>
          <ac:spMkLst>
            <pc:docMk/>
            <pc:sldMk cId="3310157346" sldId="259"/>
            <ac:spMk id="3" creationId="{76025414-E902-4983-86E0-6D0C17BED315}"/>
          </ac:spMkLst>
        </pc:spChg>
        <pc:spChg chg="add">
          <ac:chgData name="Huynh, Vinh" userId="1b793e93-3fe9-4735-bf34-8ba72bdc4bf4" providerId="ADAL" clId="{49FC5D5D-BC9F-4DAE-8C76-FA9866B5B8F5}" dt="2018-08-22T06:17:34.499" v="919" actId="26606"/>
          <ac:spMkLst>
            <pc:docMk/>
            <pc:sldMk cId="3310157346" sldId="259"/>
            <ac:spMk id="71" creationId="{3CD9DF72-87A3-404E-A828-84CBF11A8303}"/>
          </ac:spMkLst>
        </pc:spChg>
        <pc:picChg chg="add mod ord">
          <ac:chgData name="Huynh, Vinh" userId="1b793e93-3fe9-4735-bf34-8ba72bdc4bf4" providerId="ADAL" clId="{49FC5D5D-BC9F-4DAE-8C76-FA9866B5B8F5}" dt="2018-08-22T06:17:34.499" v="919" actId="26606"/>
          <ac:picMkLst>
            <pc:docMk/>
            <pc:sldMk cId="3310157346" sldId="259"/>
            <ac:picMk id="4098" creationId="{EDB9B4C0-217A-46C5-9133-4519700575B1}"/>
          </ac:picMkLst>
        </pc:picChg>
        <pc:cxnChg chg="add">
          <ac:chgData name="Huynh, Vinh" userId="1b793e93-3fe9-4735-bf34-8ba72bdc4bf4" providerId="ADAL" clId="{49FC5D5D-BC9F-4DAE-8C76-FA9866B5B8F5}" dt="2018-08-22T06:17:34.499" v="919" actId="26606"/>
          <ac:cxnSpMkLst>
            <pc:docMk/>
            <pc:sldMk cId="3310157346" sldId="259"/>
            <ac:cxnSpMk id="73" creationId="{20E3A342-4D61-4E3F-AF90-1AB42AEB96CC}"/>
          </ac:cxnSpMkLst>
        </pc:cxnChg>
      </pc:sldChg>
      <pc:sldChg chg="addSp delSp modSp add mod setBg">
        <pc:chgData name="Huynh, Vinh" userId="1b793e93-3fe9-4735-bf34-8ba72bdc4bf4" providerId="ADAL" clId="{49FC5D5D-BC9F-4DAE-8C76-FA9866B5B8F5}" dt="2018-08-22T06:36:05.335" v="1813" actId="20577"/>
        <pc:sldMkLst>
          <pc:docMk/>
          <pc:sldMk cId="4138583490" sldId="260"/>
        </pc:sldMkLst>
        <pc:spChg chg="mod">
          <ac:chgData name="Huynh, Vinh" userId="1b793e93-3fe9-4735-bf34-8ba72bdc4bf4" providerId="ADAL" clId="{49FC5D5D-BC9F-4DAE-8C76-FA9866B5B8F5}" dt="2018-08-22T06:35:44.818" v="1809" actId="1076"/>
          <ac:spMkLst>
            <pc:docMk/>
            <pc:sldMk cId="4138583490" sldId="260"/>
            <ac:spMk id="2" creationId="{A8460A7A-CF40-41EF-9868-DA78BE1D84A8}"/>
          </ac:spMkLst>
        </pc:spChg>
        <pc:spChg chg="mod">
          <ac:chgData name="Huynh, Vinh" userId="1b793e93-3fe9-4735-bf34-8ba72bdc4bf4" providerId="ADAL" clId="{49FC5D5D-BC9F-4DAE-8C76-FA9866B5B8F5}" dt="2018-08-22T06:36:05.335" v="1813" actId="20577"/>
          <ac:spMkLst>
            <pc:docMk/>
            <pc:sldMk cId="4138583490" sldId="260"/>
            <ac:spMk id="3" creationId="{3DD2F482-018E-45E2-8314-43AA11C3C395}"/>
          </ac:spMkLst>
        </pc:spChg>
        <pc:spChg chg="add del mod">
          <ac:chgData name="Huynh, Vinh" userId="1b793e93-3fe9-4735-bf34-8ba72bdc4bf4" providerId="ADAL" clId="{49FC5D5D-BC9F-4DAE-8C76-FA9866B5B8F5}" dt="2018-08-22T06:23:42.808" v="1282"/>
          <ac:spMkLst>
            <pc:docMk/>
            <pc:sldMk cId="4138583490" sldId="260"/>
            <ac:spMk id="4" creationId="{FC12999A-8F2A-4ABE-AE80-89A7A260A915}"/>
          </ac:spMkLst>
        </pc:spChg>
        <pc:spChg chg="add del">
          <ac:chgData name="Huynh, Vinh" userId="1b793e93-3fe9-4735-bf34-8ba72bdc4bf4" providerId="ADAL" clId="{49FC5D5D-BC9F-4DAE-8C76-FA9866B5B8F5}" dt="2018-08-22T06:23:42.566" v="1281"/>
          <ac:spMkLst>
            <pc:docMk/>
            <pc:sldMk cId="4138583490" sldId="260"/>
            <ac:spMk id="5" creationId="{E56B41BE-7569-49F8-9B6C-AA193B2EB0D9}"/>
          </ac:spMkLst>
        </pc:spChg>
        <pc:spChg chg="add">
          <ac:chgData name="Huynh, Vinh" userId="1b793e93-3fe9-4735-bf34-8ba72bdc4bf4" providerId="ADAL" clId="{49FC5D5D-BC9F-4DAE-8C76-FA9866B5B8F5}" dt="2018-08-22T06:26:08.302" v="1337" actId="26606"/>
          <ac:spMkLst>
            <pc:docMk/>
            <pc:sldMk cId="4138583490" sldId="260"/>
            <ac:spMk id="75" creationId="{3CD9DF72-87A3-404E-A828-84CBF11A8303}"/>
          </ac:spMkLst>
        </pc:spChg>
        <pc:picChg chg="add mod ord">
          <ac:chgData name="Huynh, Vinh" userId="1b793e93-3fe9-4735-bf34-8ba72bdc4bf4" providerId="ADAL" clId="{49FC5D5D-BC9F-4DAE-8C76-FA9866B5B8F5}" dt="2018-08-22T06:26:08.302" v="1337" actId="26606"/>
          <ac:picMkLst>
            <pc:docMk/>
            <pc:sldMk cId="4138583490" sldId="260"/>
            <ac:picMk id="5126" creationId="{202283C6-9558-42F9-AFA4-D058BFB39C05}"/>
          </ac:picMkLst>
        </pc:picChg>
        <pc:cxnChg chg="add">
          <ac:chgData name="Huynh, Vinh" userId="1b793e93-3fe9-4735-bf34-8ba72bdc4bf4" providerId="ADAL" clId="{49FC5D5D-BC9F-4DAE-8C76-FA9866B5B8F5}" dt="2018-08-22T06:26:08.302" v="1337" actId="26606"/>
          <ac:cxnSpMkLst>
            <pc:docMk/>
            <pc:sldMk cId="4138583490" sldId="260"/>
            <ac:cxnSpMk id="77" creationId="{20E3A342-4D61-4E3F-AF90-1AB42AEB96CC}"/>
          </ac:cxnSpMkLst>
        </pc:cxnChg>
      </pc:sldChg>
      <pc:sldChg chg="addSp delSp modSp add mod setBg setClrOvrMap">
        <pc:chgData name="Huynh, Vinh" userId="1b793e93-3fe9-4735-bf34-8ba72bdc4bf4" providerId="ADAL" clId="{49FC5D5D-BC9F-4DAE-8C76-FA9866B5B8F5}" dt="2018-08-22T06:43:21.046" v="1918" actId="14100"/>
        <pc:sldMkLst>
          <pc:docMk/>
          <pc:sldMk cId="1664879601" sldId="261"/>
        </pc:sldMkLst>
        <pc:spChg chg="mod">
          <ac:chgData name="Huynh, Vinh" userId="1b793e93-3fe9-4735-bf34-8ba72bdc4bf4" providerId="ADAL" clId="{49FC5D5D-BC9F-4DAE-8C76-FA9866B5B8F5}" dt="2018-08-22T06:42:37.887" v="1910" actId="1076"/>
          <ac:spMkLst>
            <pc:docMk/>
            <pc:sldMk cId="1664879601" sldId="261"/>
            <ac:spMk id="2" creationId="{E12B7CCD-5BC2-4229-B099-8E920083D885}"/>
          </ac:spMkLst>
        </pc:spChg>
        <pc:spChg chg="add del mod">
          <ac:chgData name="Huynh, Vinh" userId="1b793e93-3fe9-4735-bf34-8ba72bdc4bf4" providerId="ADAL" clId="{49FC5D5D-BC9F-4DAE-8C76-FA9866B5B8F5}" dt="2018-08-22T06:40:18.411" v="1884"/>
          <ac:spMkLst>
            <pc:docMk/>
            <pc:sldMk cId="1664879601" sldId="261"/>
            <ac:spMk id="3" creationId="{7A48789C-C13F-4A8B-83B8-7B71BCD9BF72}"/>
          </ac:spMkLst>
        </pc:spChg>
        <pc:spChg chg="add">
          <ac:chgData name="Huynh, Vinh" userId="1b793e93-3fe9-4735-bf34-8ba72bdc4bf4" providerId="ADAL" clId="{49FC5D5D-BC9F-4DAE-8C76-FA9866B5B8F5}" dt="2018-08-22T06:39:32.884" v="1878" actId="26606"/>
          <ac:spMkLst>
            <pc:docMk/>
            <pc:sldMk cId="1664879601" sldId="261"/>
            <ac:spMk id="71" creationId="{CF62D2A7-8207-488C-9F46-316BA81A16C8}"/>
          </ac:spMkLst>
        </pc:spChg>
        <pc:graphicFrameChg chg="add del mod modGraphic">
          <ac:chgData name="Huynh, Vinh" userId="1b793e93-3fe9-4735-bf34-8ba72bdc4bf4" providerId="ADAL" clId="{49FC5D5D-BC9F-4DAE-8C76-FA9866B5B8F5}" dt="2018-08-22T06:40:18.411" v="1884"/>
          <ac:graphicFrameMkLst>
            <pc:docMk/>
            <pc:sldMk cId="1664879601" sldId="261"/>
            <ac:graphicFrameMk id="4" creationId="{C4A1DDBC-A267-430D-897B-882B7F73CBB8}"/>
          </ac:graphicFrameMkLst>
        </pc:graphicFrameChg>
        <pc:picChg chg="add del mod modCrop">
          <ac:chgData name="Huynh, Vinh" userId="1b793e93-3fe9-4735-bf34-8ba72bdc4bf4" providerId="ADAL" clId="{49FC5D5D-BC9F-4DAE-8C76-FA9866B5B8F5}" dt="2018-08-22T06:41:36.024" v="1898"/>
          <ac:picMkLst>
            <pc:docMk/>
            <pc:sldMk cId="1664879601" sldId="261"/>
            <ac:picMk id="5" creationId="{7599127C-53C4-4186-8B13-C71C3C4AAA36}"/>
          </ac:picMkLst>
        </pc:picChg>
        <pc:picChg chg="add del mod modCrop">
          <ac:chgData name="Huynh, Vinh" userId="1b793e93-3fe9-4735-bf34-8ba72bdc4bf4" providerId="ADAL" clId="{49FC5D5D-BC9F-4DAE-8C76-FA9866B5B8F5}" dt="2018-08-22T06:42:14.506" v="1905"/>
          <ac:picMkLst>
            <pc:docMk/>
            <pc:sldMk cId="1664879601" sldId="261"/>
            <ac:picMk id="6" creationId="{4BE54B90-9D6E-4239-8E0F-7777DC5269C1}"/>
          </ac:picMkLst>
        </pc:picChg>
        <pc:picChg chg="add del mod">
          <ac:chgData name="Huynh, Vinh" userId="1b793e93-3fe9-4735-bf34-8ba72bdc4bf4" providerId="ADAL" clId="{49FC5D5D-BC9F-4DAE-8C76-FA9866B5B8F5}" dt="2018-08-22T06:42:08.065" v="1903"/>
          <ac:picMkLst>
            <pc:docMk/>
            <pc:sldMk cId="1664879601" sldId="261"/>
            <ac:picMk id="9" creationId="{37F2501E-E03A-4EB8-AA5C-F1EB29583C70}"/>
          </ac:picMkLst>
        </pc:picChg>
        <pc:picChg chg="add mod">
          <ac:chgData name="Huynh, Vinh" userId="1b793e93-3fe9-4735-bf34-8ba72bdc4bf4" providerId="ADAL" clId="{49FC5D5D-BC9F-4DAE-8C76-FA9866B5B8F5}" dt="2018-08-22T06:43:05.872" v="1915" actId="14100"/>
          <ac:picMkLst>
            <pc:docMk/>
            <pc:sldMk cId="1664879601" sldId="261"/>
            <ac:picMk id="10" creationId="{44DC6D66-92C8-477F-9696-5172C13D4217}"/>
          </ac:picMkLst>
        </pc:picChg>
        <pc:picChg chg="add mod">
          <ac:chgData name="Huynh, Vinh" userId="1b793e93-3fe9-4735-bf34-8ba72bdc4bf4" providerId="ADAL" clId="{49FC5D5D-BC9F-4DAE-8C76-FA9866B5B8F5}" dt="2018-08-22T06:43:21.046" v="1918" actId="14100"/>
          <ac:picMkLst>
            <pc:docMk/>
            <pc:sldMk cId="1664879601" sldId="261"/>
            <ac:picMk id="6146" creationId="{E8B5C9C1-EE92-42F4-8D7C-B2441E965438}"/>
          </ac:picMkLst>
        </pc:picChg>
      </pc:sldChg>
      <pc:sldChg chg="addSp delSp modSp add mod setBg">
        <pc:chgData name="Huynh, Vinh" userId="1b793e93-3fe9-4735-bf34-8ba72bdc4bf4" providerId="ADAL" clId="{49FC5D5D-BC9F-4DAE-8C76-FA9866B5B8F5}" dt="2018-08-22T06:52:37.537" v="2443" actId="20577"/>
        <pc:sldMkLst>
          <pc:docMk/>
          <pc:sldMk cId="334425925" sldId="262"/>
        </pc:sldMkLst>
        <pc:spChg chg="add del mod">
          <ac:chgData name="Huynh, Vinh" userId="1b793e93-3fe9-4735-bf34-8ba72bdc4bf4" providerId="ADAL" clId="{49FC5D5D-BC9F-4DAE-8C76-FA9866B5B8F5}" dt="2018-08-22T06:52:37.537" v="2443" actId="20577"/>
          <ac:spMkLst>
            <pc:docMk/>
            <pc:sldMk cId="334425925" sldId="262"/>
            <ac:spMk id="3" creationId="{0611382D-011E-47D8-9A72-0DF0E9809EFA}"/>
          </ac:spMkLst>
        </pc:spChg>
        <pc:spChg chg="add del">
          <ac:chgData name="Huynh, Vinh" userId="1b793e93-3fe9-4735-bf34-8ba72bdc4bf4" providerId="ADAL" clId="{49FC5D5D-BC9F-4DAE-8C76-FA9866B5B8F5}" dt="2018-08-22T06:46:00.226" v="1922" actId="26606"/>
          <ac:spMkLst>
            <pc:docMk/>
            <pc:sldMk cId="334425925" sldId="262"/>
            <ac:spMk id="72" creationId="{32BC26D8-82FB-445E-AA49-62A77D7C1EE0}"/>
          </ac:spMkLst>
        </pc:spChg>
        <pc:spChg chg="add del">
          <ac:chgData name="Huynh, Vinh" userId="1b793e93-3fe9-4735-bf34-8ba72bdc4bf4" providerId="ADAL" clId="{49FC5D5D-BC9F-4DAE-8C76-FA9866B5B8F5}" dt="2018-08-22T06:47:24.074" v="1944" actId="26606"/>
          <ac:spMkLst>
            <pc:docMk/>
            <pc:sldMk cId="334425925" sldId="262"/>
            <ac:spMk id="73" creationId="{569C1A01-6FB5-43CE-ADCC-936728ACAC0D}"/>
          </ac:spMkLst>
        </pc:spChg>
        <pc:spChg chg="add del">
          <ac:chgData name="Huynh, Vinh" userId="1b793e93-3fe9-4735-bf34-8ba72bdc4bf4" providerId="ADAL" clId="{49FC5D5D-BC9F-4DAE-8C76-FA9866B5B8F5}" dt="2018-08-22T06:46:00.226" v="1922" actId="26606"/>
          <ac:spMkLst>
            <pc:docMk/>
            <pc:sldMk cId="334425925" sldId="262"/>
            <ac:spMk id="74" creationId="{CB44330D-EA18-4254-AA95-EB49948539B8}"/>
          </ac:spMkLst>
        </pc:spChg>
        <pc:spChg chg="add del">
          <ac:chgData name="Huynh, Vinh" userId="1b793e93-3fe9-4735-bf34-8ba72bdc4bf4" providerId="ADAL" clId="{49FC5D5D-BC9F-4DAE-8C76-FA9866B5B8F5}" dt="2018-08-22T06:50:13.197" v="2296" actId="26606"/>
          <ac:spMkLst>
            <pc:docMk/>
            <pc:sldMk cId="334425925" sldId="262"/>
            <ac:spMk id="83" creationId="{3CD9DF72-87A3-404E-A828-84CBF11A8303}"/>
          </ac:spMkLst>
        </pc:spChg>
        <pc:spChg chg="add del">
          <ac:chgData name="Huynh, Vinh" userId="1b793e93-3fe9-4735-bf34-8ba72bdc4bf4" providerId="ADAL" clId="{49FC5D5D-BC9F-4DAE-8C76-FA9866B5B8F5}" dt="2018-08-22T06:47:31.987" v="1948" actId="26606"/>
          <ac:spMkLst>
            <pc:docMk/>
            <pc:sldMk cId="334425925" sldId="262"/>
            <ac:spMk id="7172" creationId="{32BC26D8-82FB-445E-AA49-62A77D7C1EE0}"/>
          </ac:spMkLst>
        </pc:spChg>
        <pc:spChg chg="add del">
          <ac:chgData name="Huynh, Vinh" userId="1b793e93-3fe9-4735-bf34-8ba72bdc4bf4" providerId="ADAL" clId="{49FC5D5D-BC9F-4DAE-8C76-FA9866B5B8F5}" dt="2018-08-22T06:47:31.987" v="1948" actId="26606"/>
          <ac:spMkLst>
            <pc:docMk/>
            <pc:sldMk cId="334425925" sldId="262"/>
            <ac:spMk id="7174" creationId="{CB44330D-EA18-4254-AA95-EB49948539B8}"/>
          </ac:spMkLst>
        </pc:spChg>
        <pc:spChg chg="add del mod">
          <ac:chgData name="Huynh, Vinh" userId="1b793e93-3fe9-4735-bf34-8ba72bdc4bf4" providerId="ADAL" clId="{49FC5D5D-BC9F-4DAE-8C76-FA9866B5B8F5}" dt="2018-08-22T06:47:24.074" v="1944" actId="26606"/>
          <ac:spMkLst>
            <pc:docMk/>
            <pc:sldMk cId="334425925" sldId="262"/>
            <ac:spMk id="7176" creationId="{43D72A4D-C195-4BCD-A702-75EFF9683C02}"/>
          </ac:spMkLst>
        </pc:spChg>
        <pc:spChg chg="add del">
          <ac:chgData name="Huynh, Vinh" userId="1b793e93-3fe9-4735-bf34-8ba72bdc4bf4" providerId="ADAL" clId="{49FC5D5D-BC9F-4DAE-8C76-FA9866B5B8F5}" dt="2018-08-22T06:50:22.819" v="2299" actId="26606"/>
          <ac:spMkLst>
            <pc:docMk/>
            <pc:sldMk cId="334425925" sldId="262"/>
            <ac:spMk id="7181" creationId="{569C1A01-6FB5-43CE-ADCC-936728ACAC0D}"/>
          </ac:spMkLst>
        </pc:spChg>
        <pc:spChg chg="add mod">
          <ac:chgData name="Huynh, Vinh" userId="1b793e93-3fe9-4735-bf34-8ba72bdc4bf4" providerId="ADAL" clId="{49FC5D5D-BC9F-4DAE-8C76-FA9866B5B8F5}" dt="2018-08-22T06:52:26.881" v="2439" actId="255"/>
          <ac:spMkLst>
            <pc:docMk/>
            <pc:sldMk cId="334425925" sldId="262"/>
            <ac:spMk id="7182" creationId="{43D72A4D-C195-4BCD-A702-75EFF9683C02}"/>
          </ac:spMkLst>
        </pc:spChg>
        <pc:spChg chg="add del mod">
          <ac:chgData name="Huynh, Vinh" userId="1b793e93-3fe9-4735-bf34-8ba72bdc4bf4" providerId="ADAL" clId="{49FC5D5D-BC9F-4DAE-8C76-FA9866B5B8F5}" dt="2018-08-22T06:47:32.047" v="1949" actId="26606"/>
          <ac:spMkLst>
            <pc:docMk/>
            <pc:sldMk cId="334425925" sldId="262"/>
            <ac:spMk id="7183" creationId="{43D72A4D-C195-4BCD-A702-75EFF9683C02}"/>
          </ac:spMkLst>
        </pc:spChg>
        <pc:spChg chg="add del">
          <ac:chgData name="Huynh, Vinh" userId="1b793e93-3fe9-4735-bf34-8ba72bdc4bf4" providerId="ADAL" clId="{49FC5D5D-BC9F-4DAE-8C76-FA9866B5B8F5}" dt="2018-08-22T06:50:22.813" v="2298" actId="26606"/>
          <ac:spMkLst>
            <pc:docMk/>
            <pc:sldMk cId="334425925" sldId="262"/>
            <ac:spMk id="7185" creationId="{569C1A01-6FB5-43CE-ADCC-936728ACAC0D}"/>
          </ac:spMkLst>
        </pc:spChg>
        <pc:spChg chg="add">
          <ac:chgData name="Huynh, Vinh" userId="1b793e93-3fe9-4735-bf34-8ba72bdc4bf4" providerId="ADAL" clId="{49FC5D5D-BC9F-4DAE-8C76-FA9866B5B8F5}" dt="2018-08-22T06:50:22.819" v="2299" actId="26606"/>
          <ac:spMkLst>
            <pc:docMk/>
            <pc:sldMk cId="334425925" sldId="262"/>
            <ac:spMk id="7187" creationId="{3CD9DF72-87A3-404E-A828-84CBF11A8303}"/>
          </ac:spMkLst>
        </pc:spChg>
        <pc:picChg chg="add del">
          <ac:chgData name="Huynh, Vinh" userId="1b793e93-3fe9-4735-bf34-8ba72bdc4bf4" providerId="ADAL" clId="{49FC5D5D-BC9F-4DAE-8C76-FA9866B5B8F5}" dt="2018-08-22T06:47:24.074" v="1944" actId="26606"/>
          <ac:picMkLst>
            <pc:docMk/>
            <pc:sldMk cId="334425925" sldId="262"/>
            <ac:picMk id="71" creationId="{EE09A529-E47C-4634-BB98-0A9526C372B4}"/>
          </ac:picMkLst>
        </pc:picChg>
        <pc:picChg chg="add del">
          <ac:chgData name="Huynh, Vinh" userId="1b793e93-3fe9-4735-bf34-8ba72bdc4bf4" providerId="ADAL" clId="{49FC5D5D-BC9F-4DAE-8C76-FA9866B5B8F5}" dt="2018-08-22T06:47:32.047" v="1949" actId="26606"/>
          <ac:picMkLst>
            <pc:docMk/>
            <pc:sldMk cId="334425925" sldId="262"/>
            <ac:picMk id="7170" creationId="{0B36F88D-C101-469F-A2FB-41446B6BC8D0}"/>
          </ac:picMkLst>
        </pc:picChg>
        <pc:picChg chg="add del">
          <ac:chgData name="Huynh, Vinh" userId="1b793e93-3fe9-4735-bf34-8ba72bdc4bf4" providerId="ADAL" clId="{49FC5D5D-BC9F-4DAE-8C76-FA9866B5B8F5}" dt="2018-08-22T06:46:00.226" v="1922" actId="26606"/>
          <ac:picMkLst>
            <pc:docMk/>
            <pc:sldMk cId="334425925" sldId="262"/>
            <ac:picMk id="7173" creationId="{0B36F88D-C101-469F-A2FB-41446B6BC8D0}"/>
          </ac:picMkLst>
        </pc:picChg>
        <pc:picChg chg="add del">
          <ac:chgData name="Huynh, Vinh" userId="1b793e93-3fe9-4735-bf34-8ba72bdc4bf4" providerId="ADAL" clId="{49FC5D5D-BC9F-4DAE-8C76-FA9866B5B8F5}" dt="2018-08-22T06:47:24.074" v="1944" actId="26606"/>
          <ac:picMkLst>
            <pc:docMk/>
            <pc:sldMk cId="334425925" sldId="262"/>
            <ac:picMk id="7175" creationId="{0B36F88D-C101-469F-A2FB-41446B6BC8D0}"/>
          </ac:picMkLst>
        </pc:picChg>
        <pc:picChg chg="add del">
          <ac:chgData name="Huynh, Vinh" userId="1b793e93-3fe9-4735-bf34-8ba72bdc4bf4" providerId="ADAL" clId="{49FC5D5D-BC9F-4DAE-8C76-FA9866B5B8F5}" dt="2018-08-22T06:47:31.987" v="1948" actId="26606"/>
          <ac:picMkLst>
            <pc:docMk/>
            <pc:sldMk cId="334425925" sldId="262"/>
            <ac:picMk id="7177" creationId="{0B36F88D-C101-469F-A2FB-41446B6BC8D0}"/>
          </ac:picMkLst>
        </pc:picChg>
        <pc:picChg chg="add mod">
          <ac:chgData name="Huynh, Vinh" userId="1b793e93-3fe9-4735-bf34-8ba72bdc4bf4" providerId="ADAL" clId="{49FC5D5D-BC9F-4DAE-8C76-FA9866B5B8F5}" dt="2018-08-22T06:50:22.819" v="2299" actId="26606"/>
          <ac:picMkLst>
            <pc:docMk/>
            <pc:sldMk cId="334425925" sldId="262"/>
            <ac:picMk id="7179" creationId="{0B36F88D-C101-469F-A2FB-41446B6BC8D0}"/>
          </ac:picMkLst>
        </pc:picChg>
        <pc:picChg chg="add del">
          <ac:chgData name="Huynh, Vinh" userId="1b793e93-3fe9-4735-bf34-8ba72bdc4bf4" providerId="ADAL" clId="{49FC5D5D-BC9F-4DAE-8C76-FA9866B5B8F5}" dt="2018-08-22T06:50:22.819" v="2299" actId="26606"/>
          <ac:picMkLst>
            <pc:docMk/>
            <pc:sldMk cId="334425925" sldId="262"/>
            <ac:picMk id="7180" creationId="{EE09A529-E47C-4634-BB98-0A9526C372B4}"/>
          </ac:picMkLst>
        </pc:picChg>
        <pc:picChg chg="add del">
          <ac:chgData name="Huynh, Vinh" userId="1b793e93-3fe9-4735-bf34-8ba72bdc4bf4" providerId="ADAL" clId="{49FC5D5D-BC9F-4DAE-8C76-FA9866B5B8F5}" dt="2018-08-22T06:50:22.813" v="2298" actId="26606"/>
          <ac:picMkLst>
            <pc:docMk/>
            <pc:sldMk cId="334425925" sldId="262"/>
            <ac:picMk id="7184" creationId="{EE09A529-E47C-4634-BB98-0A9526C372B4}"/>
          </ac:picMkLst>
        </pc:picChg>
        <pc:cxnChg chg="add del">
          <ac:chgData name="Huynh, Vinh" userId="1b793e93-3fe9-4735-bf34-8ba72bdc4bf4" providerId="ADAL" clId="{49FC5D5D-BC9F-4DAE-8C76-FA9866B5B8F5}" dt="2018-08-22T06:50:13.197" v="2296" actId="26606"/>
          <ac:cxnSpMkLst>
            <pc:docMk/>
            <pc:sldMk cId="334425925" sldId="262"/>
            <ac:cxnSpMk id="85" creationId="{20E3A342-4D61-4E3F-AF90-1AB42AEB96CC}"/>
          </ac:cxnSpMkLst>
        </pc:cxnChg>
        <pc:cxnChg chg="add">
          <ac:chgData name="Huynh, Vinh" userId="1b793e93-3fe9-4735-bf34-8ba72bdc4bf4" providerId="ADAL" clId="{49FC5D5D-BC9F-4DAE-8C76-FA9866B5B8F5}" dt="2018-08-22T06:50:22.819" v="2299" actId="26606"/>
          <ac:cxnSpMkLst>
            <pc:docMk/>
            <pc:sldMk cId="334425925" sldId="262"/>
            <ac:cxnSpMk id="7188" creationId="{20E3A342-4D61-4E3F-AF90-1AB42AEB96CC}"/>
          </ac:cxnSpMkLst>
        </pc:cxnChg>
      </pc:sldChg>
      <pc:sldChg chg="addSp delSp modSp add mod setBg modAnim">
        <pc:chgData name="Huynh, Vinh" userId="1b793e93-3fe9-4735-bf34-8ba72bdc4bf4" providerId="ADAL" clId="{49FC5D5D-BC9F-4DAE-8C76-FA9866B5B8F5}" dt="2018-08-22T06:57:34.695" v="2526"/>
        <pc:sldMkLst>
          <pc:docMk/>
          <pc:sldMk cId="844998778" sldId="263"/>
        </pc:sldMkLst>
        <pc:spChg chg="del">
          <ac:chgData name="Huynh, Vinh" userId="1b793e93-3fe9-4735-bf34-8ba72bdc4bf4" providerId="ADAL" clId="{49FC5D5D-BC9F-4DAE-8C76-FA9866B5B8F5}" dt="2018-08-22T06:53:38.780" v="2446" actId="26606"/>
          <ac:spMkLst>
            <pc:docMk/>
            <pc:sldMk cId="844998778" sldId="263"/>
            <ac:spMk id="2" creationId="{D1833E0D-25A0-4EC7-8617-5CFF813F895A}"/>
          </ac:spMkLst>
        </pc:spChg>
        <pc:spChg chg="add del mod">
          <ac:chgData name="Huynh, Vinh" userId="1b793e93-3fe9-4735-bf34-8ba72bdc4bf4" providerId="ADAL" clId="{49FC5D5D-BC9F-4DAE-8C76-FA9866B5B8F5}" dt="2018-08-22T06:55:12.365" v="2459" actId="478"/>
          <ac:spMkLst>
            <pc:docMk/>
            <pc:sldMk cId="844998778" sldId="263"/>
            <ac:spMk id="3" creationId="{AD12450B-0487-4FD6-B200-B1E14D7BA840}"/>
          </ac:spMkLst>
        </pc:spChg>
        <pc:spChg chg="add mod">
          <ac:chgData name="Huynh, Vinh" userId="1b793e93-3fe9-4735-bf34-8ba72bdc4bf4" providerId="ADAL" clId="{49FC5D5D-BC9F-4DAE-8C76-FA9866B5B8F5}" dt="2018-08-22T06:57:25.310" v="2523" actId="14100"/>
          <ac:spMkLst>
            <pc:docMk/>
            <pc:sldMk cId="844998778" sldId="263"/>
            <ac:spMk id="4" creationId="{1865E4C1-1637-4CF2-AA2C-EE90F0093419}"/>
          </ac:spMkLst>
        </pc:spChg>
        <pc:spChg chg="add del">
          <ac:chgData name="Huynh, Vinh" userId="1b793e93-3fe9-4735-bf34-8ba72bdc4bf4" providerId="ADAL" clId="{49FC5D5D-BC9F-4DAE-8C76-FA9866B5B8F5}" dt="2018-08-22T06:54:04.112" v="2450" actId="26606"/>
          <ac:spMkLst>
            <pc:docMk/>
            <pc:sldMk cId="844998778" sldId="263"/>
            <ac:spMk id="72" creationId="{57845966-6EFC-468A-9CC7-BAB4B95854E7}"/>
          </ac:spMkLst>
        </pc:spChg>
        <pc:spChg chg="add del">
          <ac:chgData name="Huynh, Vinh" userId="1b793e93-3fe9-4735-bf34-8ba72bdc4bf4" providerId="ADAL" clId="{49FC5D5D-BC9F-4DAE-8C76-FA9866B5B8F5}" dt="2018-08-22T06:54:04.112" v="2450" actId="26606"/>
          <ac:spMkLst>
            <pc:docMk/>
            <pc:sldMk cId="844998778" sldId="263"/>
            <ac:spMk id="76" creationId="{ADAD1991-FFD1-4E94-ABAB-7560D33008E4}"/>
          </ac:spMkLst>
        </pc:spChg>
        <pc:spChg chg="add">
          <ac:chgData name="Huynh, Vinh" userId="1b793e93-3fe9-4735-bf34-8ba72bdc4bf4" providerId="ADAL" clId="{49FC5D5D-BC9F-4DAE-8C76-FA9866B5B8F5}" dt="2018-08-22T06:54:04.112" v="2450" actId="26606"/>
          <ac:spMkLst>
            <pc:docMk/>
            <pc:sldMk cId="844998778" sldId="263"/>
            <ac:spMk id="138" creationId="{A9F529C3-C941-49FD-8C67-82F134F64BDB}"/>
          </ac:spMkLst>
        </pc:spChg>
        <pc:spChg chg="add">
          <ac:chgData name="Huynh, Vinh" userId="1b793e93-3fe9-4735-bf34-8ba72bdc4bf4" providerId="ADAL" clId="{49FC5D5D-BC9F-4DAE-8C76-FA9866B5B8F5}" dt="2018-08-22T06:54:04.112" v="2450" actId="26606"/>
          <ac:spMkLst>
            <pc:docMk/>
            <pc:sldMk cId="844998778" sldId="263"/>
            <ac:spMk id="140" creationId="{20586029-32A0-47E5-9AEC-AE3ABA6B94D0}"/>
          </ac:spMkLst>
        </pc:spChg>
        <pc:spChg chg="del mod">
          <ac:chgData name="Huynh, Vinh" userId="1b793e93-3fe9-4735-bf34-8ba72bdc4bf4" providerId="ADAL" clId="{49FC5D5D-BC9F-4DAE-8C76-FA9866B5B8F5}" dt="2018-08-22T06:53:38.780" v="2446" actId="26606"/>
          <ac:spMkLst>
            <pc:docMk/>
            <pc:sldMk cId="844998778" sldId="263"/>
            <ac:spMk id="8196" creationId="{94A1F7B0-89E9-4840-8B7F-120CE022AE02}"/>
          </ac:spMkLst>
        </pc:spChg>
        <pc:picChg chg="add mod">
          <ac:chgData name="Huynh, Vinh" userId="1b793e93-3fe9-4735-bf34-8ba72bdc4bf4" providerId="ADAL" clId="{49FC5D5D-BC9F-4DAE-8C76-FA9866B5B8F5}" dt="2018-08-22T06:57:12.709" v="2521" actId="1076"/>
          <ac:picMkLst>
            <pc:docMk/>
            <pc:sldMk cId="844998778" sldId="263"/>
            <ac:picMk id="9" creationId="{30DB4888-AFF1-4EED-AFE7-23F59B727FAA}"/>
          </ac:picMkLst>
        </pc:picChg>
        <pc:picChg chg="add del">
          <ac:chgData name="Huynh, Vinh" userId="1b793e93-3fe9-4735-bf34-8ba72bdc4bf4" providerId="ADAL" clId="{49FC5D5D-BC9F-4DAE-8C76-FA9866B5B8F5}" dt="2018-08-22T06:54:04.112" v="2450" actId="26606"/>
          <ac:picMkLst>
            <pc:docMk/>
            <pc:sldMk cId="844998778" sldId="263"/>
            <ac:picMk id="74" creationId="{75554383-98AF-4A47-BB65-705FAAA4BE6A}"/>
          </ac:picMkLst>
        </pc:picChg>
        <pc:picChg chg="add del">
          <ac:chgData name="Huynh, Vinh" userId="1b793e93-3fe9-4735-bf34-8ba72bdc4bf4" providerId="ADAL" clId="{49FC5D5D-BC9F-4DAE-8C76-FA9866B5B8F5}" dt="2018-08-22T06:53:38.780" v="2446" actId="26606"/>
          <ac:picMkLst>
            <pc:docMk/>
            <pc:sldMk cId="844998778" sldId="263"/>
            <ac:picMk id="8194" creationId="{3807CF83-58E9-47F0-AABA-4EB2DBA08B5F}"/>
          </ac:picMkLst>
        </pc:picChg>
        <pc:picChg chg="add mod ord">
          <ac:chgData name="Huynh, Vinh" userId="1b793e93-3fe9-4735-bf34-8ba72bdc4bf4" providerId="ADAL" clId="{49FC5D5D-BC9F-4DAE-8C76-FA9866B5B8F5}" dt="2018-08-22T06:54:04.112" v="2450" actId="26606"/>
          <ac:picMkLst>
            <pc:docMk/>
            <pc:sldMk cId="844998778" sldId="263"/>
            <ac:picMk id="8197" creationId="{3807CF83-58E9-47F0-AABA-4EB2DBA08B5F}"/>
          </ac:picMkLst>
        </pc:picChg>
        <pc:cxnChg chg="add">
          <ac:chgData name="Huynh, Vinh" userId="1b793e93-3fe9-4735-bf34-8ba72bdc4bf4" providerId="ADAL" clId="{49FC5D5D-BC9F-4DAE-8C76-FA9866B5B8F5}" dt="2018-08-22T06:54:04.112" v="2450" actId="26606"/>
          <ac:cxnSpMkLst>
            <pc:docMk/>
            <pc:sldMk cId="844998778" sldId="263"/>
            <ac:cxnSpMk id="142" creationId="{8C730EAB-A532-4295-A302-FB4B90DB9F5E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F025BE-9F00-454E-9DFB-6D52AB207B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9A55D66-AB3F-4CEC-BD65-13A6E2D203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F8B74B-9444-4597-A927-2E84D79F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3930-C393-4451-A440-CE4B7E76E2E5}" type="datetimeFigureOut">
              <a:rPr lang="en-US" smtClean="0"/>
              <a:t>8/22/18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F9ECDA-7908-4A7D-B128-FF73A0D60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0F436A-D4E5-41F9-ADA3-DC0B90172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1C7C-B0AE-440D-9914-1DB9C166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7B0607-3216-4755-B845-1B11802FC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5136F94-517A-4521-9817-13FBCA78D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81CE79-14E7-4F9A-BBAC-624E97A55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3930-C393-4451-A440-CE4B7E76E2E5}" type="datetimeFigureOut">
              <a:rPr lang="en-US" smtClean="0"/>
              <a:t>8/22/18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FF2BD4-3AA0-49FE-A1EF-E14CC3A5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ECA36A-67D8-4186-ABCF-059F8B60E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1C7C-B0AE-440D-9914-1DB9C166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87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765508B-CCB3-41E2-AFA4-17974744AC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2F6A5ED-EC16-47A0-8C03-061C60C83E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F0764B-7503-4F5C-AF60-6011E68DC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3930-C393-4451-A440-CE4B7E76E2E5}" type="datetimeFigureOut">
              <a:rPr lang="en-US" smtClean="0"/>
              <a:t>8/22/18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85145F-B44F-4DE3-919E-1027C20A8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8DA047-3265-4047-9E59-4CABAEA31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1C7C-B0AE-440D-9914-1DB9C166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4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F475A9-40C9-4D6B-8376-A45CDABE2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359C4A-CD97-480E-A48C-72877AD12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8677BA-5239-40BC-B446-F6ECEC36C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3930-C393-4451-A440-CE4B7E76E2E5}" type="datetimeFigureOut">
              <a:rPr lang="en-US" smtClean="0"/>
              <a:t>8/22/18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69ACFA-B7C7-47F0-A4D2-AD1D1D03A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8B3D91-5366-41E5-9769-68D693302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1C7C-B0AE-440D-9914-1DB9C166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E255A5-522C-4C05-9FE7-A2C9AF59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72506C-BCC3-46A8-B3D3-75C88878E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3E22CA-1267-4BD8-B11E-E38903C3C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3930-C393-4451-A440-CE4B7E76E2E5}" type="datetimeFigureOut">
              <a:rPr lang="en-US" smtClean="0"/>
              <a:t>8/22/18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A9451E-8827-4F1C-81D8-2156FBF8F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8A170A-A003-4E10-8B4D-584EF555B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1C7C-B0AE-440D-9914-1DB9C166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5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B8B958-5696-4AD4-B1BA-1B1BE554E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8E9068-484C-4324-9094-4F95284FC1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9F76C8A-0306-4B8A-A96A-AE6C730AFF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E4E1340-A575-4D40-A9A4-4CA3F9BB1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3930-C393-4451-A440-CE4B7E76E2E5}" type="datetimeFigureOut">
              <a:rPr lang="en-US" smtClean="0"/>
              <a:t>8/22/18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F61F4D-041E-4CC5-A86F-95F25EA1C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FE0163-34F2-4B3F-BFF7-3D01724D6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1C7C-B0AE-440D-9914-1DB9C166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76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A24BD4-0CEE-4D32-BA29-8AC84A6FC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3425F11-2AB6-4263-99D6-42183A924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0AD93AC-FAEB-4E4E-9A1B-F78163CD2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C37519F-C439-4C4D-9039-26A5F5CB7A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C90112B-386C-4FFA-AF16-EE26481EB7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CE3F7CC-6ACD-4C8B-9E1D-CC63AD5CC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3930-C393-4451-A440-CE4B7E76E2E5}" type="datetimeFigureOut">
              <a:rPr lang="en-US" smtClean="0"/>
              <a:t>8/22/18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FBC9912-7E02-4847-988C-657A42DB0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FB5EF32-CBAC-47C4-BADE-AC39249C3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1C7C-B0AE-440D-9914-1DB9C166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47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D7C50E-CE3B-4675-AE39-F83FF6093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FB465D1-D544-493D-8166-1C2F56A3C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3930-C393-4451-A440-CE4B7E76E2E5}" type="datetimeFigureOut">
              <a:rPr lang="en-US" smtClean="0"/>
              <a:t>8/22/18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2592017-E030-460F-8BD7-6B7FAB757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3099703-9E5B-42D9-B307-81C566F20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1C7C-B0AE-440D-9914-1DB9C166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1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9D8D8EE-4EB3-4B71-BFFA-7BCE0782E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3930-C393-4451-A440-CE4B7E76E2E5}" type="datetimeFigureOut">
              <a:rPr lang="en-US" smtClean="0"/>
              <a:t>8/22/18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9FA80EC-32C8-4AD1-8DDC-8A43C4CB4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1F7461B-0EAD-496A-99CC-E7DD938E6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1C7C-B0AE-440D-9914-1DB9C166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5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50EF79-DB7B-480D-AD12-C02296C8D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62A910-E4DA-4FA3-AF02-F2ABE1E9A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B6ABA75-C5AC-4C13-8DD9-D6CA8AA86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1284B3F-873E-445A-B02B-F7B016E18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3930-C393-4451-A440-CE4B7E76E2E5}" type="datetimeFigureOut">
              <a:rPr lang="en-US" smtClean="0"/>
              <a:t>8/22/18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257CCA-EBB9-4C18-82FC-407DC310A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45407E0-312F-4D3F-B190-D89AE1DC8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1C7C-B0AE-440D-9914-1DB9C166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8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F12B77-CC54-4868-9B52-F17EDB1FE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06D9BBF-DBBA-485B-8572-FD09CC02B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896C7A7-DE07-4BF7-937A-B7F653D52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B28DBE-8193-4687-AA26-C36A82C20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3930-C393-4451-A440-CE4B7E76E2E5}" type="datetimeFigureOut">
              <a:rPr lang="en-US" smtClean="0"/>
              <a:t>8/22/18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4E9DDC-36EC-4429-BB7C-2661F81E8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FA08C70-233F-464F-991D-9F69CB51A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1C7C-B0AE-440D-9914-1DB9C166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9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BA96CB5-0B50-4053-927C-F55C66414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6F15DA3-1BDE-44A3-AB04-BCAB9D1AA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6EBE9B-4820-44EB-81E6-F85970496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03930-C393-4451-A440-CE4B7E76E2E5}" type="datetimeFigureOut">
              <a:rPr lang="en-US" smtClean="0"/>
              <a:t>8/22/18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B35902-607B-4896-818D-65F94399F9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5F8B09-CCAD-4F51-8FB9-9F1F0E5F6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D1C7C-B0AE-440D-9914-1DB9C166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74426AB7-D619-4515-962A-BC83909EC0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DE47DF98-723F-4AAC-ABCF-CACBC438F7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xmlns="" id="{EA29FC7C-9308-4FDE-8DCA-405668055B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737EEC-8363-4996-9284-9E3F4A9F7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1002" y="3046258"/>
            <a:ext cx="9966960" cy="1560320"/>
          </a:xfrm>
        </p:spPr>
        <p:txBody>
          <a:bodyPr>
            <a:normAutofit/>
          </a:bodyPr>
          <a:lstStyle/>
          <a:p>
            <a:r>
              <a:rPr lang="en-US" sz="5800" dirty="0">
                <a:solidFill>
                  <a:schemeClr val="accent1"/>
                </a:solidFill>
              </a:rPr>
              <a:t>Central Texas Section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7A53414-70CF-4279-A8F5-717E45E3B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4679992"/>
            <a:ext cx="8767860" cy="194178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Fall Planning Meeting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August 22</a:t>
            </a:r>
            <a:r>
              <a:rPr lang="en-US" sz="3600" baseline="30000" dirty="0">
                <a:solidFill>
                  <a:schemeClr val="accent1"/>
                </a:solidFill>
              </a:rPr>
              <a:t>nd</a:t>
            </a:r>
            <a:r>
              <a:rPr lang="en-US" sz="3600" dirty="0">
                <a:solidFill>
                  <a:schemeClr val="accent1"/>
                </a:solidFill>
              </a:rPr>
              <a:t> , 2018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San Marcos, TX</a:t>
            </a:r>
          </a:p>
        </p:txBody>
      </p:sp>
      <p:pic>
        <p:nvPicPr>
          <p:cNvPr id="8" name="Picture 2" descr="Image result for ieee logo">
            <a:extLst>
              <a:ext uri="{FF2B5EF4-FFF2-40B4-BE49-F238E27FC236}">
                <a16:creationId xmlns:a16="http://schemas.microsoft.com/office/drawing/2014/main" xmlns="" id="{1227484B-B57A-449F-BF25-B974D7610B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" r="1" b="767"/>
          <a:stretch/>
        </p:blipFill>
        <p:spPr bwMode="auto">
          <a:xfrm>
            <a:off x="243840" y="256540"/>
            <a:ext cx="1170432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267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55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28325D-5F3E-410B-8352-C810955FA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3049" y="1568524"/>
            <a:ext cx="4098946" cy="345223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Branch Counselor: Dr. </a:t>
            </a:r>
            <a:r>
              <a:rPr lang="en-US" sz="2600" dirty="0" err="1">
                <a:solidFill>
                  <a:srgbClr val="FFFFFF"/>
                </a:solidFill>
              </a:rPr>
              <a:t>Wenbin</a:t>
            </a:r>
            <a:r>
              <a:rPr lang="en-US" sz="2600" dirty="0">
                <a:solidFill>
                  <a:srgbClr val="FFFFFF"/>
                </a:solidFill>
              </a:rPr>
              <a:t> Luo</a:t>
            </a:r>
            <a:br>
              <a:rPr lang="en-US" sz="2600" dirty="0">
                <a:solidFill>
                  <a:srgbClr val="FFFFFF"/>
                </a:solidFill>
              </a:rPr>
            </a:br>
            <a:r>
              <a:rPr lang="en-US" sz="2600" dirty="0">
                <a:solidFill>
                  <a:srgbClr val="FFFFFF"/>
                </a:solidFill>
              </a:rPr>
              <a:t>Email: wluo@stmarytx.edu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xmlns="" id="{742C661B-B4F7-445D-B481-52C48A84D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575" t="33188" r="26060" b="16028"/>
          <a:stretch/>
        </p:blipFill>
        <p:spPr>
          <a:xfrm>
            <a:off x="3523310" y="1048851"/>
            <a:ext cx="8537813" cy="494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45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805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9" name="Title 1">
            <a:extLst>
              <a:ext uri="{FF2B5EF4-FFF2-40B4-BE49-F238E27FC236}">
                <a16:creationId xmlns:a16="http://schemas.microsoft.com/office/drawing/2014/main" xmlns="" id="{0C93A6E0-549A-45A0-8D29-C6A0103A8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Developmental Directions in Fall 2018– Spring 2019	</a:t>
            </a:r>
          </a:p>
        </p:txBody>
      </p:sp>
      <p:pic>
        <p:nvPicPr>
          <p:cNvPr id="3080" name="Picture 2" descr="Image result for multidisciplinary approach">
            <a:extLst>
              <a:ext uri="{FF2B5EF4-FFF2-40B4-BE49-F238E27FC236}">
                <a16:creationId xmlns:a16="http://schemas.microsoft.com/office/drawing/2014/main" xmlns="" id="{E364CD62-4720-4779-B102-26AEA1F53C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5" r="1" b="4945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Rectangle 142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5A5AF5-B547-4418-B441-CC5D99354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5853" y="701770"/>
            <a:ext cx="4637535" cy="569051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</a:rPr>
              <a:t>Multidisciplinary activities    including: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rgbClr val="FFFFFF"/>
                </a:solidFill>
              </a:rPr>
              <a:t>IEEEXtreme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Programming challenge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FFFF"/>
                </a:solidFill>
              </a:rPr>
              <a:t>MCM/ICM Contest (Mathematical contest in Modeling)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FFFF"/>
                </a:solidFill>
              </a:rPr>
              <a:t>IEEE Robotics Competition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FFFF"/>
                </a:solidFill>
              </a:rPr>
              <a:t>Arduino/Math/Programming Workshops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FFFF"/>
                </a:solidFill>
              </a:rPr>
              <a:t>Collaborate with ASME to co-host seminars</a:t>
            </a:r>
          </a:p>
        </p:txBody>
      </p:sp>
    </p:spTree>
    <p:extLst>
      <p:ext uri="{BB962C8B-B14F-4D97-AF65-F5344CB8AC3E}">
        <p14:creationId xmlns:p14="http://schemas.microsoft.com/office/powerpoint/2010/main" val="4134927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achievement">
            <a:extLst>
              <a:ext uri="{FF2B5EF4-FFF2-40B4-BE49-F238E27FC236}">
                <a16:creationId xmlns:a16="http://schemas.microsoft.com/office/drawing/2014/main" xmlns="" id="{EDB9B4C0-217A-46C5-9133-4519700575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4" b="10110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358B23-352F-4BED-BEF3-CC9CAD28A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Achievement in Fall 2017– Spring 2018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025414-E902-4983-86E0-6D0C17BED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448" y="3635344"/>
            <a:ext cx="4593021" cy="2619839"/>
          </a:xfrm>
        </p:spPr>
        <p:txBody>
          <a:bodyPr anchor="ctr">
            <a:noAutofit/>
          </a:bodyPr>
          <a:lstStyle/>
          <a:p>
            <a:r>
              <a:rPr lang="en-US" sz="2400" dirty="0"/>
              <a:t>Placed top 11 percent in the world in </a:t>
            </a:r>
            <a:r>
              <a:rPr lang="en-US" sz="2400" dirty="0" err="1" smtClean="0"/>
              <a:t>IEEEXtreme</a:t>
            </a:r>
            <a:r>
              <a:rPr lang="en-US" sz="2400" dirty="0" smtClean="0"/>
              <a:t> </a:t>
            </a:r>
            <a:r>
              <a:rPr lang="en-US" sz="2400" dirty="0"/>
              <a:t>Programming Competition</a:t>
            </a:r>
          </a:p>
          <a:p>
            <a:r>
              <a:rPr lang="en-US" sz="2400" dirty="0"/>
              <a:t>Volunteered in the IEEE R5 Robotics Competition</a:t>
            </a:r>
          </a:p>
          <a:p>
            <a:r>
              <a:rPr lang="en-US" sz="2400" dirty="0"/>
              <a:t>Reached out to the Professionals and organized seminars with the Experts</a:t>
            </a:r>
          </a:p>
        </p:txBody>
      </p:sp>
    </p:spTree>
    <p:extLst>
      <p:ext uri="{BB962C8B-B14F-4D97-AF65-F5344CB8AC3E}">
        <p14:creationId xmlns:p14="http://schemas.microsoft.com/office/powerpoint/2010/main" val="3310157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Image result for plan">
            <a:extLst>
              <a:ext uri="{FF2B5EF4-FFF2-40B4-BE49-F238E27FC236}">
                <a16:creationId xmlns:a16="http://schemas.microsoft.com/office/drawing/2014/main" xmlns="" id="{202283C6-9558-42F9-AFA4-D058BFB39C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" b="9688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460A7A-CF40-41EF-9868-DA78BE1D8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88" y="457665"/>
            <a:ext cx="4508595" cy="1586928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Planning for Fall 2018– Spring 2019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D2F482-018E-45E2-8314-43AA11C3C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359" y="2103851"/>
            <a:ext cx="5719641" cy="4562272"/>
          </a:xfrm>
        </p:spPr>
        <p:txBody>
          <a:bodyPr anchor="ctr">
            <a:normAutofit/>
          </a:bodyPr>
          <a:lstStyle/>
          <a:p>
            <a:r>
              <a:rPr lang="en-US" sz="2400" dirty="0"/>
              <a:t>Increase the number of local IEEE members</a:t>
            </a:r>
          </a:p>
          <a:p>
            <a:r>
              <a:rPr lang="en-US" sz="2400" dirty="0"/>
              <a:t>Improve member engagement</a:t>
            </a:r>
          </a:p>
          <a:p>
            <a:r>
              <a:rPr lang="en-US" sz="2400" dirty="0"/>
              <a:t>Help members improve technical and social skills</a:t>
            </a:r>
          </a:p>
          <a:p>
            <a:r>
              <a:rPr lang="en-US" sz="2400" dirty="0"/>
              <a:t>Provide tutoring sessions in Math and Programming</a:t>
            </a:r>
          </a:p>
          <a:p>
            <a:r>
              <a:rPr lang="en-US" sz="2400" dirty="0"/>
              <a:t>Continue the IEEE mission: “foster technological innovation and excellence for the benefit of humanity”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8583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2B7CCD-5BC2-4229-B099-8E920083D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69" y="215609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Pricing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48789C-C13F-4A8B-83B8-7B71BCD9B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endParaRPr lang="en-US" sz="1800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 descr="Image result for proposal">
            <a:extLst>
              <a:ext uri="{FF2B5EF4-FFF2-40B4-BE49-F238E27FC236}">
                <a16:creationId xmlns:a16="http://schemas.microsoft.com/office/drawing/2014/main" xmlns="" id="{E8B5C9C1-EE92-42F4-8D7C-B2441E9654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2" r="10018"/>
          <a:stretch/>
        </p:blipFill>
        <p:spPr bwMode="auto">
          <a:xfrm>
            <a:off x="7806477" y="778213"/>
            <a:ext cx="4385523" cy="4557242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4DC6D66-92C8-477F-9696-5172C13D42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25" t="24927" r="21739" b="11714"/>
          <a:stretch/>
        </p:blipFill>
        <p:spPr>
          <a:xfrm>
            <a:off x="53500" y="1313235"/>
            <a:ext cx="8732155" cy="541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79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9" name="Picture 2" descr="Image result for Impact">
            <a:extLst>
              <a:ext uri="{FF2B5EF4-FFF2-40B4-BE49-F238E27FC236}">
                <a16:creationId xmlns:a16="http://schemas.microsoft.com/office/drawing/2014/main" xmlns="" id="{0B36F88D-C101-469F-A2FB-41446B6BC8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7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7182" name="Title 1">
            <a:extLst>
              <a:ext uri="{FF2B5EF4-FFF2-40B4-BE49-F238E27FC236}">
                <a16:creationId xmlns:a16="http://schemas.microsoft.com/office/drawing/2014/main" xmlns="" id="{43D72A4D-C195-4BCD-A702-75EFF9683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838" y="998175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Impact</a:t>
            </a:r>
          </a:p>
        </p:txBody>
      </p:sp>
      <p:cxnSp>
        <p:nvCxnSpPr>
          <p:cNvPr id="7188" name="Straight Connector 84">
            <a:extLst>
              <a:ext uri="{FF2B5EF4-FFF2-40B4-BE49-F238E27FC236}">
                <a16:creationId xmlns:a16="http://schemas.microsoft.com/office/drawing/2014/main" xmlns="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11382D-011E-47D8-9A72-0DF0E9809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838" y="2025080"/>
            <a:ext cx="4834647" cy="4727637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The events funded by IEEE CTS will help attract students to join IEEE and deepen members engagement</a:t>
            </a:r>
          </a:p>
          <a:p>
            <a:r>
              <a:rPr lang="en-US" sz="2400" b="1" dirty="0"/>
              <a:t>Well-prepared students will be more likely to graduate and motivated to get in to the field.  </a:t>
            </a:r>
          </a:p>
          <a:p>
            <a:r>
              <a:rPr lang="en-US" sz="2400" b="1" dirty="0"/>
              <a:t>Members are encouraged to follow IEEE mission and vision </a:t>
            </a:r>
          </a:p>
          <a:p>
            <a:r>
              <a:rPr lang="en-US" sz="2400" b="1" dirty="0"/>
              <a:t>Our core members are dedicated to service, and to making the IEEE student chapter at St Mary’s University a better environment.</a:t>
            </a:r>
          </a:p>
        </p:txBody>
      </p:sp>
    </p:spTree>
    <p:extLst>
      <p:ext uri="{BB962C8B-B14F-4D97-AF65-F5344CB8AC3E}">
        <p14:creationId xmlns:p14="http://schemas.microsoft.com/office/powerpoint/2010/main" val="334425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Image result for ieee logo">
            <a:extLst>
              <a:ext uri="{FF2B5EF4-FFF2-40B4-BE49-F238E27FC236}">
                <a16:creationId xmlns:a16="http://schemas.microsoft.com/office/drawing/2014/main" xmlns="" id="{30DB4888-AFF1-4EED-AFE7-23F59B727F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" r="1" b="767"/>
          <a:stretch/>
        </p:blipFill>
        <p:spPr bwMode="auto">
          <a:xfrm>
            <a:off x="937051" y="1096331"/>
            <a:ext cx="5294716" cy="170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7" name="Picture 2" descr="Image result for question">
            <a:extLst>
              <a:ext uri="{FF2B5EF4-FFF2-40B4-BE49-F238E27FC236}">
                <a16:creationId xmlns:a16="http://schemas.microsoft.com/office/drawing/2014/main" xmlns="" id="{3807CF83-58E9-47F0-AABA-4EB2DBA08B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399" y="643467"/>
            <a:ext cx="470755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865E4C1-1637-4CF2-AA2C-EE90F0093419}"/>
              </a:ext>
            </a:extLst>
          </p:cNvPr>
          <p:cNvSpPr/>
          <p:nvPr/>
        </p:nvSpPr>
        <p:spPr>
          <a:xfrm>
            <a:off x="477011" y="3414980"/>
            <a:ext cx="5982143" cy="175432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Thank you for your</a:t>
            </a: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continued support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499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215</Words>
  <Application>Microsoft Macintosh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Calibri Light</vt:lpstr>
      <vt:lpstr>Cambria</vt:lpstr>
      <vt:lpstr>Wingdings</vt:lpstr>
      <vt:lpstr>Arial</vt:lpstr>
      <vt:lpstr>Office Theme</vt:lpstr>
      <vt:lpstr>Central Texas Section</vt:lpstr>
      <vt:lpstr>Branch Counselor: Dr. Wenbin Luo Email: wluo@stmarytx.edu</vt:lpstr>
      <vt:lpstr>Developmental Directions in Fall 2018– Spring 2019 </vt:lpstr>
      <vt:lpstr>Achievement in Fall 2017– Spring 2018</vt:lpstr>
      <vt:lpstr>Planning for Fall 2018– Spring 2019</vt:lpstr>
      <vt:lpstr>Pricing proposal</vt:lpstr>
      <vt:lpstr>Impact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Texas Section</dc:title>
  <dc:creator>Huynh, Vinh</dc:creator>
  <cp:lastModifiedBy>Luo, Wenbin</cp:lastModifiedBy>
  <cp:revision>7</cp:revision>
  <dcterms:created xsi:type="dcterms:W3CDTF">2018-08-22T05:50:42Z</dcterms:created>
  <dcterms:modified xsi:type="dcterms:W3CDTF">2018-08-22T23:34:40Z</dcterms:modified>
</cp:coreProperties>
</file>